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7" r:id="rId10"/>
    <p:sldId id="264" r:id="rId11"/>
    <p:sldId id="268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6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07A5-FE70-420B-8326-E4FA107825B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888C-4CEA-4B8A-B406-DEB3C51B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9305" r="8871" b="17421"/>
          <a:stretch/>
        </p:blipFill>
        <p:spPr>
          <a:xfrm>
            <a:off x="27039" y="174523"/>
            <a:ext cx="8980814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246" y="5785698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Read the article out loud—please be helpful and volunteer!!!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9449" r="28387" b="19676"/>
          <a:stretch/>
        </p:blipFill>
        <p:spPr>
          <a:xfrm>
            <a:off x="0" y="533400"/>
            <a:ext cx="6798735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685800"/>
            <a:ext cx="190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DIRECTIONS: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Share aloud ideas about the changes in the before vs. after.  What has Ford done to enhance the appearance of the car?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12236" r="18387" b="15617"/>
          <a:stretch/>
        </p:blipFill>
        <p:spPr>
          <a:xfrm>
            <a:off x="685800" y="0"/>
            <a:ext cx="774573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79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Jot down notes on  your answer sheet, then share aloud.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0883" r="16129" b="8178"/>
          <a:stretch/>
        </p:blipFill>
        <p:spPr>
          <a:xfrm>
            <a:off x="381000" y="-41787"/>
            <a:ext cx="82525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3048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DIRECTIONS:  Share aloud observations about the before and after.  Is this fair?  Wrong? Potentially dangerous? 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5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858" y="1611362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We’re skipping the Redbook one.  Just advance to the next slide for a closing activity.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9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16549" r="12000" b="31130"/>
          <a:stretch/>
        </p:blipFill>
        <p:spPr>
          <a:xfrm>
            <a:off x="414534" y="1981200"/>
            <a:ext cx="8729466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In your groups, construct a response to address the following prompt: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7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12687" r="10645" b="25988"/>
          <a:stretch/>
        </p:blipFill>
        <p:spPr>
          <a:xfrm>
            <a:off x="-26812" y="1371600"/>
            <a:ext cx="9158522" cy="5115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Do this practice individually.  Then, go over it.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21254" r="31935" b="19902"/>
          <a:stretch/>
        </p:blipFill>
        <p:spPr>
          <a:xfrm>
            <a:off x="19665" y="29497"/>
            <a:ext cx="5600847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304800"/>
            <a:ext cx="327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In considering truth in advertising, consider how visuals either enhance or flat out manipulate perceptions of products, their effects, etc.  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23509" r="22419" b="45829"/>
          <a:stretch/>
        </p:blipFill>
        <p:spPr>
          <a:xfrm>
            <a:off x="169721" y="2286000"/>
            <a:ext cx="8885435" cy="3239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Jot down ideas on your answer sheet.  Then share ideas as a whole class.  Be helpful, and volunteer please .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14265" r="33226" b="12461"/>
          <a:stretch/>
        </p:blipFill>
        <p:spPr>
          <a:xfrm>
            <a:off x="152400" y="152400"/>
            <a:ext cx="6069272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0968" y="838200"/>
            <a:ext cx="251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DIRECTIONS:  Volunteer ideas about what you notice as different in the before and after and how that is fair enhancement or total manipulation.</a:t>
            </a:r>
          </a:p>
        </p:txBody>
      </p:sp>
    </p:spTree>
    <p:extLst>
      <p:ext uri="{BB962C8B-B14F-4D97-AF65-F5344CB8AC3E}">
        <p14:creationId xmlns:p14="http://schemas.microsoft.com/office/powerpoint/2010/main" val="30969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6745" r="27258" b="41628"/>
          <a:stretch/>
        </p:blipFill>
        <p:spPr>
          <a:xfrm>
            <a:off x="381000" y="1447800"/>
            <a:ext cx="8488973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" y="184666"/>
            <a:ext cx="8641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Jot down ideas on your answer sheet.  Then share aloud.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9079" r="19194" b="6824"/>
          <a:stretch/>
        </p:blipFill>
        <p:spPr>
          <a:xfrm>
            <a:off x="63910" y="457200"/>
            <a:ext cx="6850646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4572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DIRECTIONS:  Share ideas:  Is Microsoft catering to audience?  Being racist?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10" y="2438400"/>
            <a:ext cx="1841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Ad published in Poland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6" y="5105400"/>
            <a:ext cx="182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Ad revised for the US.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6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8403" r="18226" b="6599"/>
          <a:stretch/>
        </p:blipFill>
        <p:spPr>
          <a:xfrm>
            <a:off x="0" y="152400"/>
            <a:ext cx="6438798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398" y="762000"/>
            <a:ext cx="2476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DIRECTIONS:  Jot down ideas on answer sheet.  Then share aloud.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Did you talk about population???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In India there are over 1.2 billion people…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263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REMAR, COLLEEN</dc:creator>
  <cp:lastModifiedBy>REMAR, COLLEEN</cp:lastModifiedBy>
  <cp:revision>6</cp:revision>
  <dcterms:created xsi:type="dcterms:W3CDTF">2014-04-22T17:34:21Z</dcterms:created>
  <dcterms:modified xsi:type="dcterms:W3CDTF">2014-04-22T19:05:29Z</dcterms:modified>
</cp:coreProperties>
</file>